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B4E81-86BE-4810-9FEA-3C552B75A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1BB960-F37B-4460-B608-E9433D6F2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B8365-B44B-452B-B4B3-2C61BFF2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8E09B-1CBA-4417-A686-DD5E12D0F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E6ACEE-2069-4627-8B5F-BCFBEC35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4E6B3-6ED1-47A7-9749-037F306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35370-6F5C-4311-9147-0EE9303BA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4C9ED-1373-4F07-8241-D4D31E64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2A082-622D-40C2-8835-D086B751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10D2-E0CF-4094-AA3E-00B88FCA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5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C51B1E-92B4-48C5-ABBC-2706A9BDB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9CC939-B98C-45A7-9024-BB886A81C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051AB-1B24-4DD0-B787-C1D9D2061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E5FE6B-6038-494A-9171-1615F697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460F3-609C-4600-84C7-4AE99AB4B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63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CCFDE-39A4-49D2-B2C0-7F47CAD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925016-4EC2-48D6-9365-B06DA3470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FA8F1-6783-4CA7-901E-1A9956A9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450B89-D4A3-43C0-933A-FD1419E9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76AA4-1CC5-4CBB-B3EC-0FB2B4AE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3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310FA-F43D-40F1-8D0E-96FD5A97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06544-7C3A-4FD5-9EEF-8B2B4F913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C64A5-0878-4075-956F-5329D05C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8EF85-E9D3-48FB-9753-5A63A9D9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2C1FA-20FE-4BBC-872D-52DA35BA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34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914E1-B0F0-4CDE-A06B-5E6CB552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B67AAA-C561-4E55-ADBC-DD96F9AC2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5C709E-59F4-402E-B0DB-BC8D526D7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E3F0A-1497-4600-9F01-AB0B654B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302976-40AF-43BE-BD98-390E152D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04AAD4-0378-4C9E-8AB9-4E9B528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14466-98EC-4AD1-9B50-2E9B05E1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B6C8B-45B1-4232-A2DC-453690FED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74130C-F97C-43BB-8B96-C7401FCA9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02E989-5D1B-44C3-B655-15EC079A3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23C5CB-0136-4FB0-A5FC-EFE65CD6E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E63E95-6396-4EFE-A1A4-B9B5258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7539A0-DFE2-4096-A7EE-42BFD768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4D9553-EBA4-4AEB-B960-12E1372D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6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28FA2-4084-4B2D-9B66-B6644FFF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4F334B-55E7-4453-B97C-65D1BDB9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D5B76E-40CD-4BF3-99CD-1AE60C894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C2C829-9801-412A-8F9D-C5D6192D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30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107488-35CA-449E-9048-8E0986E5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A813AE-5634-4B63-BD3E-72DBA3862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C58CC8-D660-413F-920B-48949AB2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8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C8634-05CD-4D2B-9414-C82F189C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E04BC-F853-4A64-8B6B-D5F4927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04D40F-10BC-45D0-8FC6-281BE164B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155E89-26BF-45FF-969F-002DCCD3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1B95A-F298-4E44-9F81-E3CA0E7A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4C81ED-6C1F-40BB-9281-67F907BB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9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C18F-B3D5-499C-AE5F-6FBDC18B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BF5B8F-5609-454A-A42E-FEEAC01F1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A503E7-06A0-48FA-A6AF-6313A9CE8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06A6BC-13F9-4FC3-93BC-C3EA4921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AC5529-96FF-4B01-96FD-36340F32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FCA9E-04E3-4FBD-A81B-78017D65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18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E68AC3-F69D-411F-9BBF-3FB7821B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DAA837-0309-489C-A9F5-17BCF674F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81DB2-DC5C-4C26-A873-14C635001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9558-93FC-4361-8BAE-4FA52E203B7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37D1A-CE4A-4E71-9BBC-6020FFD11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9C096-5FED-4990-8E4D-05F965C0D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AA6A6-1235-4623-9DB2-B3EBF63E5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8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DC660A-DF06-4354-B3A2-E91AA44B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0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1A2722-6873-46F2-BD8F-8B1B0E662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9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FC52D7-1C1B-4F84-84DF-9B41D929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0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4F14AC-F892-4D1A-9569-EA851096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9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79AF2D-6333-47EA-9C15-74A2FF8C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2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83C1DB-290C-4075-A320-1D8D3C64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1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5BC66-4C12-44B7-9D6E-A647572C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8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C6176E-6368-467D-812F-EC3D3FF7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32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C6FD73-570A-4D93-8226-DCBEC78D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008"/>
            <a:ext cx="12192000" cy="69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F91413-7318-48EC-9F56-57FDA2900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2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F8E256-89DA-4383-9EF0-752F9A60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3F4D2FB-BEB7-4137-90DD-AA49E303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50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7ECFA-ED28-4657-B359-BD96EA67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892"/>
            <a:ext cx="12192000" cy="69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6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F71432-2733-45B4-8DCD-F00901E1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8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0B361-2FCE-4D6F-8C35-8360A026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08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1F551F-02A3-499F-9B2B-9AE01219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5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277BB-B97A-4367-9681-A440CC79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0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0C4E74-6D92-4620-8363-A5E300A8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8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B4CB99-9170-4FD9-A232-7DAF9377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31EC9F-6475-44E1-B631-6664E2A4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8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0255A5-0AAF-4ED2-8134-676AD89A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E99510-DBA4-41E4-BBCD-FBED827E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9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E4C871-1247-4E7E-8F0C-D0DC0A4C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0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F17880-3A48-4009-B89F-622F1213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5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와이드스크린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건호</dc:creator>
  <cp:lastModifiedBy>박 건호</cp:lastModifiedBy>
  <cp:revision>1</cp:revision>
  <dcterms:created xsi:type="dcterms:W3CDTF">2021-11-17T05:42:59Z</dcterms:created>
  <dcterms:modified xsi:type="dcterms:W3CDTF">2021-11-17T06:30:05Z</dcterms:modified>
</cp:coreProperties>
</file>